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2026-03-29T01:35:27Z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